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92" r:id="rId3"/>
    <p:sldId id="415" r:id="rId4"/>
    <p:sldId id="409" r:id="rId5"/>
    <p:sldId id="412" r:id="rId6"/>
    <p:sldId id="413" r:id="rId7"/>
    <p:sldId id="414" r:id="rId8"/>
    <p:sldId id="410" r:id="rId9"/>
    <p:sldId id="267" r:id="rId10"/>
    <p:sldId id="268" r:id="rId11"/>
    <p:sldId id="269" r:id="rId12"/>
    <p:sldId id="401" r:id="rId13"/>
    <p:sldId id="394" r:id="rId14"/>
    <p:sldId id="402" r:id="rId15"/>
    <p:sldId id="403" r:id="rId16"/>
    <p:sldId id="368" r:id="rId17"/>
    <p:sldId id="391" r:id="rId18"/>
    <p:sldId id="393" r:id="rId19"/>
    <p:sldId id="270" r:id="rId20"/>
    <p:sldId id="370" r:id="rId21"/>
    <p:sldId id="395" r:id="rId22"/>
    <p:sldId id="385" r:id="rId23"/>
    <p:sldId id="369" r:id="rId24"/>
    <p:sldId id="404" r:id="rId25"/>
    <p:sldId id="411" r:id="rId26"/>
    <p:sldId id="405" r:id="rId27"/>
    <p:sldId id="387" r:id="rId28"/>
    <p:sldId id="386" r:id="rId29"/>
    <p:sldId id="388" r:id="rId30"/>
    <p:sldId id="397" r:id="rId31"/>
    <p:sldId id="389" r:id="rId32"/>
    <p:sldId id="396" r:id="rId33"/>
    <p:sldId id="398" r:id="rId34"/>
    <p:sldId id="390" r:id="rId35"/>
    <p:sldId id="258" r:id="rId36"/>
    <p:sldId id="257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399" r:id="rId46"/>
    <p:sldId id="400" r:id="rId47"/>
    <p:sldId id="407" r:id="rId48"/>
    <p:sldId id="408" r:id="rId49"/>
    <p:sldId id="406" r:id="rId50"/>
    <p:sldId id="371" r:id="rId51"/>
    <p:sldId id="372" r:id="rId52"/>
    <p:sldId id="375" r:id="rId53"/>
    <p:sldId id="374" r:id="rId54"/>
    <p:sldId id="376" r:id="rId55"/>
    <p:sldId id="381" r:id="rId56"/>
    <p:sldId id="382" r:id="rId57"/>
    <p:sldId id="377" r:id="rId58"/>
    <p:sldId id="378" r:id="rId59"/>
    <p:sldId id="380" r:id="rId60"/>
    <p:sldId id="379" r:id="rId61"/>
    <p:sldId id="384" r:id="rId62"/>
    <p:sldId id="383" r:id="rId63"/>
    <p:sldId id="3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180" dt="2022-04-11T21:54:19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 autoAdjust="0"/>
    <p:restoredTop sz="83304" autoAdjust="0"/>
  </p:normalViewPr>
  <p:slideViewPr>
    <p:cSldViewPr snapToGrid="0">
      <p:cViewPr varScale="1">
        <p:scale>
          <a:sx n="102" d="100"/>
          <a:sy n="102" d="100"/>
        </p:scale>
        <p:origin x="86" y="35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2-04-11T21:54:38.937" v="7394" actId="1076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1-09-30T01:32:50.467" v="5863" actId="1076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  <pc:spChg chg="add mod">
          <ac:chgData name="Weifeng Xu" userId="e7aed605-a3dd-4d5a-a692-a87037af107b" providerId="ADAL" clId="{C5F2F85B-61A7-4435-82BB-E36ABE9B7C47}" dt="2022-04-11T21:54:38.937" v="7394" actId="1076"/>
          <ac:spMkLst>
            <pc:docMk/>
            <pc:sldMk cId="3219894536" sldId="387"/>
            <ac:spMk id="2" creationId="{9F37C41D-A31A-454A-9244-905096F43830}"/>
          </ac:spMkLst>
        </pc:spChg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2-04-04T12:31:38.658" v="7177" actId="21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2-04-04T12:29:38.497" v="7172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10-11T02:19:56.035" v="6150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5:44:29.270" v="7388" actId="14100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04-04T15:34:33.676" v="7338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03-17T14:30:08.760" v="6249" actId="1076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27.747" v="6144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1-10-11T02:19:27.747" v="6144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10-11T02:29:51.409" v="6235" actId="20577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1-10-11T02:29:51.409" v="6235" actId="20577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4:37:13.767" v="7317" actId="1076"/>
        <pc:sldMkLst>
          <pc:docMk/>
          <pc:sldMk cId="2648164345" sldId="409"/>
        </pc:sldMkLst>
        <pc:spChg chg="mod ord">
          <ac:chgData name="Weifeng Xu" userId="e7aed605-a3dd-4d5a-a692-a87037af107b" providerId="ADAL" clId="{C5F2F85B-61A7-4435-82BB-E36ABE9B7C47}" dt="2022-03-17T15:10:30.417" v="6492" actId="6549"/>
          <ac:spMkLst>
            <pc:docMk/>
            <pc:sldMk cId="2648164345" sldId="409"/>
            <ac:spMk id="2" creationId="{9A45A8A2-7F64-47F7-990A-53B9990E46A8}"/>
          </ac:spMkLst>
        </pc:spChg>
        <pc:spChg chg="add mod">
          <ac:chgData name="Weifeng Xu" userId="e7aed605-a3dd-4d5a-a692-a87037af107b" providerId="ADAL" clId="{C5F2F85B-61A7-4435-82BB-E36ABE9B7C47}" dt="2022-04-04T14:32:18.757" v="7272" actId="208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04-04T14:34:29.078" v="7296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04-04T14:35:58.210" v="7311" actId="14100"/>
          <ac:spMkLst>
            <pc:docMk/>
            <pc:sldMk cId="2648164345" sldId="409"/>
            <ac:spMk id="11" creationId="{05ED19BD-7B5E-425D-97C3-392B6AAEB967}"/>
          </ac:spMkLst>
        </pc:spChg>
        <pc:picChg chg="add del mod">
          <ac:chgData name="Weifeng Xu" userId="e7aed605-a3dd-4d5a-a692-a87037af107b" providerId="ADAL" clId="{C5F2F85B-61A7-4435-82BB-E36ABE9B7C47}" dt="2022-03-17T15:12:37.642" v="6499" actId="14100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04-04T14:35:19.365" v="7303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04-04T14:37:13.767" v="7317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cxnChg chg="add del mod">
          <ac:chgData name="Weifeng Xu" userId="e7aed605-a3dd-4d5a-a692-a87037af107b" providerId="ADAL" clId="{C5F2F85B-61A7-4435-82BB-E36ABE9B7C47}" dt="2022-03-17T14:52:01.877" v="6406" actId="1037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">
        <pc:chgData name="Weifeng Xu" userId="e7aed605-a3dd-4d5a-a692-a87037af107b" providerId="ADAL" clId="{C5F2F85B-61A7-4435-82BB-E36ABE9B7C47}" dt="2022-03-17T15:16:30.220" v="6509" actId="14100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picChg chg="add del mod">
          <ac:chgData name="Weifeng Xu" userId="e7aed605-a3dd-4d5a-a692-a87037af107b" providerId="ADAL" clId="{C5F2F85B-61A7-4435-82BB-E36ABE9B7C47}" dt="2022-03-17T15:14:32.786" v="6501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mod">
          <ac:chgData name="Weifeng Xu" userId="e7aed605-a3dd-4d5a-a692-a87037af107b" providerId="ADAL" clId="{C5F2F85B-61A7-4435-82BB-E36ABE9B7C47}" dt="2022-03-17T14:56:00.118" v="6463" actId="1076"/>
          <ac:picMkLst>
            <pc:docMk/>
            <pc:sldMk cId="1298988119" sldId="410"/>
            <ac:picMk id="6" creationId="{5C86F63A-5F63-459A-AEDC-52556C4C858F}"/>
          </ac:picMkLst>
        </pc:picChg>
        <pc:picChg chg="add mod">
          <ac:chgData name="Weifeng Xu" userId="e7aed605-a3dd-4d5a-a692-a87037af107b" providerId="ADAL" clId="{C5F2F85B-61A7-4435-82BB-E36ABE9B7C47}" dt="2022-03-17T14:56:04.447" v="6465" actId="1076"/>
          <ac:picMkLst>
            <pc:docMk/>
            <pc:sldMk cId="1298988119" sldId="410"/>
            <ac:picMk id="8" creationId="{599AB255-D8A3-44BA-A02C-36091E4FF691}"/>
          </ac:picMkLst>
        </pc:picChg>
        <pc:picChg chg="add mod">
          <ac:chgData name="Weifeng Xu" userId="e7aed605-a3dd-4d5a-a692-a87037af107b" providerId="ADAL" clId="{C5F2F85B-61A7-4435-82BB-E36ABE9B7C47}" dt="2022-03-17T15:16:30.220" v="6509" actId="14100"/>
          <ac:picMkLst>
            <pc:docMk/>
            <pc:sldMk cId="1298988119" sldId="410"/>
            <ac:picMk id="10" creationId="{55A404F2-FAFB-462A-AB29-F2B57DF4904F}"/>
          </ac:picMkLst>
        </pc:picChg>
        <pc:cxnChg chg="add">
          <ac:chgData name="Weifeng Xu" userId="e7aed605-a3dd-4d5a-a692-a87037af107b" providerId="ADAL" clId="{C5F2F85B-61A7-4435-82BB-E36ABE9B7C47}" dt="2022-03-17T15:16:23.339" v="6506" actId="11529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30T14:09:07.823" v="7164" actId="1076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03-17T22:11:41.702" v="7054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 modNotesTx">
        <pc:chgData name="Weifeng Xu" userId="e7aed605-a3dd-4d5a-a692-a87037af107b" providerId="ADAL" clId="{C5F2F85B-61A7-4435-82BB-E36ABE9B7C47}" dt="2022-04-11T21:15:58.590" v="7389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03-17T22:12:34.139" v="7071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iki.sleuthkit.org/index.php?title=Ista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Red_x.sv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2814276" y="27535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2814276" y="41197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505916" y="41111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382219" y="328045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652476" y="2229014"/>
            <a:ext cx="1691640" cy="515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2814276" y="22290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file systems retrieve file content?</a:t>
            </a:r>
          </a:p>
          <a:p>
            <a:r>
              <a:rPr lang="en-US" dirty="0"/>
              <a:t>What is data carving? 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A8A2-7F64-47F7-990A-53B9990E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file systems retrieve file content?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47" y="203126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733610" y="388471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838200" y="470916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9046907" y="423291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978045" y="293205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9342488" y="512682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663" y="4762500"/>
            <a:ext cx="2430780" cy="15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032387" y="5240823"/>
            <a:ext cx="687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includes </a:t>
            </a:r>
            <a:r>
              <a:rPr lang="en-US"/>
              <a:t>embedding header (48 bytes).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Show 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 </a:t>
            </a:r>
            <a:r>
              <a:rPr lang="en-GB" dirty="0"/>
              <a:t>Show data units (blocks) of a file in Kali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2" y="1948023"/>
            <a:ext cx="10318098" cy="4192910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C86F63A-5F63-459A-AEDC-52556C4C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672" y="5303520"/>
            <a:ext cx="512064" cy="512064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599AB255-D8A3-44BA-A02C-36091E4FF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9568" y="5303520"/>
            <a:ext cx="512064" cy="512064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55A404F2-FAFB-462A-AB29-F2B57DF49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3128" y="5046184"/>
            <a:ext cx="254287" cy="2542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C5D96-2DCE-4E7D-AFEC-37DE95FCC506}"/>
              </a:ext>
            </a:extLst>
          </p:cNvPr>
          <p:cNvCxnSpPr/>
          <p:nvPr/>
        </p:nvCxnSpPr>
        <p:spPr>
          <a:xfrm>
            <a:off x="7078980" y="5303520"/>
            <a:ext cx="2110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33512</TotalTime>
  <Words>1525</Words>
  <Application>Microsoft Office PowerPoint</Application>
  <PresentationFormat>Widescreen</PresentationFormat>
  <Paragraphs>202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Data Carving</vt:lpstr>
      <vt:lpstr>Overview</vt:lpstr>
      <vt:lpstr>PowerPoint Presentation</vt:lpstr>
      <vt:lpstr>How file systems retrieve file content?</vt:lpstr>
      <vt:lpstr>Scenario 1: Show data units (sectors) of a file in a dd image </vt:lpstr>
      <vt:lpstr>Scenario 2:  Show data units (blocks) of a file in Kali</vt:lpstr>
      <vt:lpstr>PowerPoint Presentation</vt:lpstr>
      <vt:lpstr>Anything can be wrong!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2022-04-11T23:02:54Z</dcterms:modified>
</cp:coreProperties>
</file>